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 varScale="1">
        <p:scale>
          <a:sx n="159" d="100"/>
          <a:sy n="159" d="100"/>
        </p:scale>
        <p:origin x="108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AB0D5F8-4310-429E-8228-E9088B62CD43}" type="doc">
      <dgm:prSet loTypeId="urn:microsoft.com/office/officeart/2005/8/layout/process1" loCatId="process" qsTypeId="urn:microsoft.com/office/officeart/2005/8/quickstyle/simple1" qsCatId="simple" csTypeId="urn:microsoft.com/office/officeart/2005/8/colors/colorful2" csCatId="colorful" phldr="1"/>
      <dgm:spPr/>
    </dgm:pt>
    <dgm:pt modelId="{B0640B23-6AA0-435F-922F-0E06CCF41D13}">
      <dgm:prSet phldrT="[Text]"/>
      <dgm:spPr/>
      <dgm:t>
        <a:bodyPr/>
        <a:lstStyle/>
        <a:p>
          <a:r>
            <a:rPr lang="en-US" dirty="0"/>
            <a:t>Enter message</a:t>
          </a:r>
        </a:p>
        <a:p>
          <a:r>
            <a:rPr lang="en-US" dirty="0"/>
            <a:t>(</a:t>
          </a:r>
          <a:r>
            <a:rPr lang="en-US" dirty="0" err="1"/>
            <a:t>str</a:t>
          </a:r>
          <a:r>
            <a:rPr lang="en-US" dirty="0"/>
            <a:t>)</a:t>
          </a:r>
        </a:p>
      </dgm:t>
    </dgm:pt>
    <dgm:pt modelId="{ED82B892-B7C5-448D-94D8-58B1C52C2797}" type="parTrans" cxnId="{43CCFB7A-07FE-439C-8796-9BEEAF7547DA}">
      <dgm:prSet/>
      <dgm:spPr/>
      <dgm:t>
        <a:bodyPr/>
        <a:lstStyle/>
        <a:p>
          <a:endParaRPr lang="en-US"/>
        </a:p>
      </dgm:t>
    </dgm:pt>
    <dgm:pt modelId="{62ECFB04-45AD-46DF-B312-79CEF80D0395}" type="sibTrans" cxnId="{43CCFB7A-07FE-439C-8796-9BEEAF7547DA}">
      <dgm:prSet/>
      <dgm:spPr/>
      <dgm:t>
        <a:bodyPr/>
        <a:lstStyle/>
        <a:p>
          <a:endParaRPr lang="en-US"/>
        </a:p>
      </dgm:t>
    </dgm:pt>
    <dgm:pt modelId="{F813EDFC-3AEB-453A-AB1F-47BC5D6EA3D9}">
      <dgm:prSet phldrT="[Text]"/>
      <dgm:spPr/>
      <dgm:t>
        <a:bodyPr/>
        <a:lstStyle/>
        <a:p>
          <a:r>
            <a:rPr lang="en-US" dirty="0"/>
            <a:t>Transform from string to binary</a:t>
          </a:r>
        </a:p>
        <a:p>
          <a:r>
            <a:rPr lang="en-US" dirty="0"/>
            <a:t>(</a:t>
          </a:r>
          <a:r>
            <a:rPr lang="en-US" dirty="0" err="1"/>
            <a:t>toBits</a:t>
          </a:r>
          <a:r>
            <a:rPr lang="en-US" dirty="0"/>
            <a:t>)</a:t>
          </a:r>
        </a:p>
      </dgm:t>
    </dgm:pt>
    <dgm:pt modelId="{3F10BF01-E25D-4120-8BD5-CE9BABF0F277}" type="parTrans" cxnId="{CB1DE5FE-9DDF-442C-9B3F-6E496DE1DC28}">
      <dgm:prSet/>
      <dgm:spPr/>
      <dgm:t>
        <a:bodyPr/>
        <a:lstStyle/>
        <a:p>
          <a:endParaRPr lang="en-US"/>
        </a:p>
      </dgm:t>
    </dgm:pt>
    <dgm:pt modelId="{E131F0A7-2565-4135-8873-D53BF0210635}" type="sibTrans" cxnId="{CB1DE5FE-9DDF-442C-9B3F-6E496DE1DC28}">
      <dgm:prSet/>
      <dgm:spPr/>
      <dgm:t>
        <a:bodyPr/>
        <a:lstStyle/>
        <a:p>
          <a:endParaRPr lang="en-US"/>
        </a:p>
      </dgm:t>
    </dgm:pt>
    <dgm:pt modelId="{BA684A29-9CBF-4C55-A73A-1B47E7EFC78C}">
      <dgm:prSet phldrT="[Text]"/>
      <dgm:spPr/>
      <dgm:t>
        <a:bodyPr/>
        <a:lstStyle/>
        <a:p>
          <a:r>
            <a:rPr lang="en-US" dirty="0"/>
            <a:t>Embed</a:t>
          </a:r>
        </a:p>
        <a:p>
          <a:r>
            <a:rPr lang="en-US" dirty="0"/>
            <a:t>(</a:t>
          </a:r>
          <a:r>
            <a:rPr lang="en-US" dirty="0" err="1"/>
            <a:t>embedBits</a:t>
          </a:r>
          <a:r>
            <a:rPr lang="en-US" dirty="0"/>
            <a:t>)</a:t>
          </a:r>
        </a:p>
      </dgm:t>
    </dgm:pt>
    <dgm:pt modelId="{1910D240-4229-4979-A19D-8B3ECC872FC0}" type="parTrans" cxnId="{BD8A7D77-CD75-41D5-9124-533AA53758FE}">
      <dgm:prSet/>
      <dgm:spPr/>
      <dgm:t>
        <a:bodyPr/>
        <a:lstStyle/>
        <a:p>
          <a:endParaRPr lang="en-US"/>
        </a:p>
      </dgm:t>
    </dgm:pt>
    <dgm:pt modelId="{BE43E02C-39AD-4CDE-BC65-ACBECCC664F3}" type="sibTrans" cxnId="{BD8A7D77-CD75-41D5-9124-533AA53758FE}">
      <dgm:prSet/>
      <dgm:spPr/>
      <dgm:t>
        <a:bodyPr/>
        <a:lstStyle/>
        <a:p>
          <a:endParaRPr lang="en-US"/>
        </a:p>
      </dgm:t>
    </dgm:pt>
    <dgm:pt modelId="{96F28EB8-0D8B-4542-95CF-966B7CB01037}" type="pres">
      <dgm:prSet presAssocID="{0AB0D5F8-4310-429E-8228-E9088B62CD43}" presName="Name0" presStyleCnt="0">
        <dgm:presLayoutVars>
          <dgm:dir/>
          <dgm:resizeHandles val="exact"/>
        </dgm:presLayoutVars>
      </dgm:prSet>
      <dgm:spPr/>
    </dgm:pt>
    <dgm:pt modelId="{9A2B0D67-877E-44F3-98E2-58D0E0E85F3B}" type="pres">
      <dgm:prSet presAssocID="{B0640B23-6AA0-435F-922F-0E06CCF41D13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7E98C7D-4C78-45D6-ABDE-C9F6B4FD9FA0}" type="pres">
      <dgm:prSet presAssocID="{62ECFB04-45AD-46DF-B312-79CEF80D0395}" presName="sibTrans" presStyleLbl="sibTrans2D1" presStyleIdx="0" presStyleCnt="2"/>
      <dgm:spPr/>
      <dgm:t>
        <a:bodyPr/>
        <a:lstStyle/>
        <a:p>
          <a:endParaRPr lang="en-US"/>
        </a:p>
      </dgm:t>
    </dgm:pt>
    <dgm:pt modelId="{D27E8D43-D26D-4276-B308-D201D19C8779}" type="pres">
      <dgm:prSet presAssocID="{62ECFB04-45AD-46DF-B312-79CEF80D0395}" presName="connectorText" presStyleLbl="sibTrans2D1" presStyleIdx="0" presStyleCnt="2"/>
      <dgm:spPr/>
      <dgm:t>
        <a:bodyPr/>
        <a:lstStyle/>
        <a:p>
          <a:endParaRPr lang="en-US"/>
        </a:p>
      </dgm:t>
    </dgm:pt>
    <dgm:pt modelId="{C36ACC52-B7F1-44D7-B30A-4EDC7E2B5BCF}" type="pres">
      <dgm:prSet presAssocID="{F813EDFC-3AEB-453A-AB1F-47BC5D6EA3D9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681BA72-C879-46B3-B23F-50675E27E7BC}" type="pres">
      <dgm:prSet presAssocID="{E131F0A7-2565-4135-8873-D53BF0210635}" presName="sibTrans" presStyleLbl="sibTrans2D1" presStyleIdx="1" presStyleCnt="2"/>
      <dgm:spPr/>
      <dgm:t>
        <a:bodyPr/>
        <a:lstStyle/>
        <a:p>
          <a:endParaRPr lang="en-US"/>
        </a:p>
      </dgm:t>
    </dgm:pt>
    <dgm:pt modelId="{55335B10-14FE-4700-94DC-4EC8C752B15E}" type="pres">
      <dgm:prSet presAssocID="{E131F0A7-2565-4135-8873-D53BF0210635}" presName="connectorText" presStyleLbl="sibTrans2D1" presStyleIdx="1" presStyleCnt="2"/>
      <dgm:spPr/>
      <dgm:t>
        <a:bodyPr/>
        <a:lstStyle/>
        <a:p>
          <a:endParaRPr lang="en-US"/>
        </a:p>
      </dgm:t>
    </dgm:pt>
    <dgm:pt modelId="{1030A5A1-DBAB-4C3C-991D-EC29DE0B5BBE}" type="pres">
      <dgm:prSet presAssocID="{BA684A29-9CBF-4C55-A73A-1B47E7EFC78C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3CCFB7A-07FE-439C-8796-9BEEAF7547DA}" srcId="{0AB0D5F8-4310-429E-8228-E9088B62CD43}" destId="{B0640B23-6AA0-435F-922F-0E06CCF41D13}" srcOrd="0" destOrd="0" parTransId="{ED82B892-B7C5-448D-94D8-58B1C52C2797}" sibTransId="{62ECFB04-45AD-46DF-B312-79CEF80D0395}"/>
    <dgm:cxn modelId="{4EEBE60A-BE11-4FA3-967C-856F1D8D434B}" type="presOf" srcId="{62ECFB04-45AD-46DF-B312-79CEF80D0395}" destId="{B7E98C7D-4C78-45D6-ABDE-C9F6B4FD9FA0}" srcOrd="0" destOrd="0" presId="urn:microsoft.com/office/officeart/2005/8/layout/process1"/>
    <dgm:cxn modelId="{27C55522-323B-4A7D-8334-AD537D3D8939}" type="presOf" srcId="{B0640B23-6AA0-435F-922F-0E06CCF41D13}" destId="{9A2B0D67-877E-44F3-98E2-58D0E0E85F3B}" srcOrd="0" destOrd="0" presId="urn:microsoft.com/office/officeart/2005/8/layout/process1"/>
    <dgm:cxn modelId="{CB1DE5FE-9DDF-442C-9B3F-6E496DE1DC28}" srcId="{0AB0D5F8-4310-429E-8228-E9088B62CD43}" destId="{F813EDFC-3AEB-453A-AB1F-47BC5D6EA3D9}" srcOrd="1" destOrd="0" parTransId="{3F10BF01-E25D-4120-8BD5-CE9BABF0F277}" sibTransId="{E131F0A7-2565-4135-8873-D53BF0210635}"/>
    <dgm:cxn modelId="{93590470-EDF2-4AFC-87BB-405C03D5B08D}" type="presOf" srcId="{0AB0D5F8-4310-429E-8228-E9088B62CD43}" destId="{96F28EB8-0D8B-4542-95CF-966B7CB01037}" srcOrd="0" destOrd="0" presId="urn:microsoft.com/office/officeart/2005/8/layout/process1"/>
    <dgm:cxn modelId="{4CFB1629-ED76-4FBC-8301-BEC2356110D6}" type="presOf" srcId="{E131F0A7-2565-4135-8873-D53BF0210635}" destId="{7681BA72-C879-46B3-B23F-50675E27E7BC}" srcOrd="0" destOrd="0" presId="urn:microsoft.com/office/officeart/2005/8/layout/process1"/>
    <dgm:cxn modelId="{F8012E84-1A34-4071-B2F2-3D64DF2854A0}" type="presOf" srcId="{F813EDFC-3AEB-453A-AB1F-47BC5D6EA3D9}" destId="{C36ACC52-B7F1-44D7-B30A-4EDC7E2B5BCF}" srcOrd="0" destOrd="0" presId="urn:microsoft.com/office/officeart/2005/8/layout/process1"/>
    <dgm:cxn modelId="{A8236AAA-ED4E-4CEB-9495-741B92124794}" type="presOf" srcId="{62ECFB04-45AD-46DF-B312-79CEF80D0395}" destId="{D27E8D43-D26D-4276-B308-D201D19C8779}" srcOrd="1" destOrd="0" presId="urn:microsoft.com/office/officeart/2005/8/layout/process1"/>
    <dgm:cxn modelId="{BD8A7D77-CD75-41D5-9124-533AA53758FE}" srcId="{0AB0D5F8-4310-429E-8228-E9088B62CD43}" destId="{BA684A29-9CBF-4C55-A73A-1B47E7EFC78C}" srcOrd="2" destOrd="0" parTransId="{1910D240-4229-4979-A19D-8B3ECC872FC0}" sibTransId="{BE43E02C-39AD-4CDE-BC65-ACBECCC664F3}"/>
    <dgm:cxn modelId="{41461F1F-C966-454D-B3CB-3F3807212C17}" type="presOf" srcId="{BA684A29-9CBF-4C55-A73A-1B47E7EFC78C}" destId="{1030A5A1-DBAB-4C3C-991D-EC29DE0B5BBE}" srcOrd="0" destOrd="0" presId="urn:microsoft.com/office/officeart/2005/8/layout/process1"/>
    <dgm:cxn modelId="{37DE17C0-24AF-4F76-9A33-E4670B52F0EF}" type="presOf" srcId="{E131F0A7-2565-4135-8873-D53BF0210635}" destId="{55335B10-14FE-4700-94DC-4EC8C752B15E}" srcOrd="1" destOrd="0" presId="urn:microsoft.com/office/officeart/2005/8/layout/process1"/>
    <dgm:cxn modelId="{E2D83E21-730C-475B-B958-41629E6E599F}" type="presParOf" srcId="{96F28EB8-0D8B-4542-95CF-966B7CB01037}" destId="{9A2B0D67-877E-44F3-98E2-58D0E0E85F3B}" srcOrd="0" destOrd="0" presId="urn:microsoft.com/office/officeart/2005/8/layout/process1"/>
    <dgm:cxn modelId="{82FF51CA-46F4-4F4E-BABF-3EB9F9300EF4}" type="presParOf" srcId="{96F28EB8-0D8B-4542-95CF-966B7CB01037}" destId="{B7E98C7D-4C78-45D6-ABDE-C9F6B4FD9FA0}" srcOrd="1" destOrd="0" presId="urn:microsoft.com/office/officeart/2005/8/layout/process1"/>
    <dgm:cxn modelId="{B3FFC289-DE2E-473E-A182-F96BE9145F3F}" type="presParOf" srcId="{B7E98C7D-4C78-45D6-ABDE-C9F6B4FD9FA0}" destId="{D27E8D43-D26D-4276-B308-D201D19C8779}" srcOrd="0" destOrd="0" presId="urn:microsoft.com/office/officeart/2005/8/layout/process1"/>
    <dgm:cxn modelId="{D35EC9F3-B3A1-4EA9-947A-66BC0F2DA75C}" type="presParOf" srcId="{96F28EB8-0D8B-4542-95CF-966B7CB01037}" destId="{C36ACC52-B7F1-44D7-B30A-4EDC7E2B5BCF}" srcOrd="2" destOrd="0" presId="urn:microsoft.com/office/officeart/2005/8/layout/process1"/>
    <dgm:cxn modelId="{CEF7B7C7-D816-41D8-90D1-FE4D6E7E8F81}" type="presParOf" srcId="{96F28EB8-0D8B-4542-95CF-966B7CB01037}" destId="{7681BA72-C879-46B3-B23F-50675E27E7BC}" srcOrd="3" destOrd="0" presId="urn:microsoft.com/office/officeart/2005/8/layout/process1"/>
    <dgm:cxn modelId="{7219E23A-CBF6-4CEE-9D69-F372ED76122B}" type="presParOf" srcId="{7681BA72-C879-46B3-B23F-50675E27E7BC}" destId="{55335B10-14FE-4700-94DC-4EC8C752B15E}" srcOrd="0" destOrd="0" presId="urn:microsoft.com/office/officeart/2005/8/layout/process1"/>
    <dgm:cxn modelId="{4C276801-8099-4F1F-A27A-411790A30746}" type="presParOf" srcId="{96F28EB8-0D8B-4542-95CF-966B7CB01037}" destId="{1030A5A1-DBAB-4C3C-991D-EC29DE0B5BBE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68ADB45-D453-4C93-8AA0-5F5CD2E42605}" type="doc">
      <dgm:prSet loTypeId="urn:microsoft.com/office/officeart/2005/8/layout/process1" loCatId="process" qsTypeId="urn:microsoft.com/office/officeart/2005/8/quickstyle/simple1" qsCatId="simple" csTypeId="urn:microsoft.com/office/officeart/2005/8/colors/colorful1" csCatId="colorful" phldr="1"/>
      <dgm:spPr/>
    </dgm:pt>
    <dgm:pt modelId="{0BB80572-6B1B-4081-9299-DE75C31FE76F}">
      <dgm:prSet phldrT="[Text]"/>
      <dgm:spPr/>
      <dgm:t>
        <a:bodyPr/>
        <a:lstStyle/>
        <a:p>
          <a:r>
            <a:rPr lang="en-US" dirty="0"/>
            <a:t>Read the Watermarked image </a:t>
          </a:r>
        </a:p>
      </dgm:t>
    </dgm:pt>
    <dgm:pt modelId="{5A15D4B5-5ABC-4147-93B0-CB8ABFC94C9D}" type="parTrans" cxnId="{0AD14C2F-107C-4F60-82A8-608F680AABCD}">
      <dgm:prSet/>
      <dgm:spPr/>
      <dgm:t>
        <a:bodyPr/>
        <a:lstStyle/>
        <a:p>
          <a:endParaRPr lang="en-US"/>
        </a:p>
      </dgm:t>
    </dgm:pt>
    <dgm:pt modelId="{D6E521FC-9214-4D2E-9082-98B0D639F1C9}" type="sibTrans" cxnId="{0AD14C2F-107C-4F60-82A8-608F680AABCD}">
      <dgm:prSet/>
      <dgm:spPr/>
      <dgm:t>
        <a:bodyPr/>
        <a:lstStyle/>
        <a:p>
          <a:endParaRPr lang="en-US"/>
        </a:p>
      </dgm:t>
    </dgm:pt>
    <dgm:pt modelId="{24368ACD-06FE-452F-9D57-5C149F77890F}">
      <dgm:prSet phldrT="[Text]"/>
      <dgm:spPr/>
      <dgm:t>
        <a:bodyPr/>
        <a:lstStyle/>
        <a:p>
          <a:r>
            <a:rPr lang="en-US" dirty="0"/>
            <a:t>Read through the pixels of the image </a:t>
          </a:r>
        </a:p>
      </dgm:t>
    </dgm:pt>
    <dgm:pt modelId="{E153297B-0417-4297-8003-D7D4AF71793F}" type="parTrans" cxnId="{1CEB6024-4C56-40E9-B345-0F4DEE433BD4}">
      <dgm:prSet/>
      <dgm:spPr/>
      <dgm:t>
        <a:bodyPr/>
        <a:lstStyle/>
        <a:p>
          <a:endParaRPr lang="en-US"/>
        </a:p>
      </dgm:t>
    </dgm:pt>
    <dgm:pt modelId="{B8FFFFC5-9882-4EE3-B0E7-ADF65FA11F97}" type="sibTrans" cxnId="{1CEB6024-4C56-40E9-B345-0F4DEE433BD4}">
      <dgm:prSet/>
      <dgm:spPr/>
      <dgm:t>
        <a:bodyPr/>
        <a:lstStyle/>
        <a:p>
          <a:endParaRPr lang="en-US"/>
        </a:p>
      </dgm:t>
    </dgm:pt>
    <dgm:pt modelId="{56BEF8BB-BA49-4BAC-B550-F20C0F0246E7}">
      <dgm:prSet phldrT="[Text]"/>
      <dgm:spPr/>
      <dgm:t>
        <a:bodyPr/>
        <a:lstStyle/>
        <a:p>
          <a:r>
            <a:rPr lang="en-US" dirty="0"/>
            <a:t>Convert binary values to string </a:t>
          </a:r>
        </a:p>
      </dgm:t>
    </dgm:pt>
    <dgm:pt modelId="{1745C4A9-3E0E-424E-B72E-E2F41B98FA4A}" type="parTrans" cxnId="{52AA27D4-E391-4144-8360-D1D83FEC0ADF}">
      <dgm:prSet/>
      <dgm:spPr/>
      <dgm:t>
        <a:bodyPr/>
        <a:lstStyle/>
        <a:p>
          <a:endParaRPr lang="en-US"/>
        </a:p>
      </dgm:t>
    </dgm:pt>
    <dgm:pt modelId="{D608EA4A-520E-4E45-8945-C22DF29DC112}" type="sibTrans" cxnId="{52AA27D4-E391-4144-8360-D1D83FEC0ADF}">
      <dgm:prSet/>
      <dgm:spPr/>
      <dgm:t>
        <a:bodyPr/>
        <a:lstStyle/>
        <a:p>
          <a:endParaRPr lang="en-US"/>
        </a:p>
      </dgm:t>
    </dgm:pt>
    <dgm:pt modelId="{C72723B2-1B9F-43BA-85CF-CD0414E21844}" type="pres">
      <dgm:prSet presAssocID="{868ADB45-D453-4C93-8AA0-5F5CD2E42605}" presName="Name0" presStyleCnt="0">
        <dgm:presLayoutVars>
          <dgm:dir/>
          <dgm:resizeHandles val="exact"/>
        </dgm:presLayoutVars>
      </dgm:prSet>
      <dgm:spPr/>
    </dgm:pt>
    <dgm:pt modelId="{B076D2DE-69DF-4040-B1AF-F42A11FEE52C}" type="pres">
      <dgm:prSet presAssocID="{0BB80572-6B1B-4081-9299-DE75C31FE76F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6FD4BD7-6F36-4793-86CE-1C4CEBD3A61C}" type="pres">
      <dgm:prSet presAssocID="{D6E521FC-9214-4D2E-9082-98B0D639F1C9}" presName="sibTrans" presStyleLbl="sibTrans2D1" presStyleIdx="0" presStyleCnt="2"/>
      <dgm:spPr/>
      <dgm:t>
        <a:bodyPr/>
        <a:lstStyle/>
        <a:p>
          <a:endParaRPr lang="en-US"/>
        </a:p>
      </dgm:t>
    </dgm:pt>
    <dgm:pt modelId="{F4B7BE24-9028-4EE9-8C16-2E4CB2F13980}" type="pres">
      <dgm:prSet presAssocID="{D6E521FC-9214-4D2E-9082-98B0D639F1C9}" presName="connectorText" presStyleLbl="sibTrans2D1" presStyleIdx="0" presStyleCnt="2"/>
      <dgm:spPr/>
      <dgm:t>
        <a:bodyPr/>
        <a:lstStyle/>
        <a:p>
          <a:endParaRPr lang="en-US"/>
        </a:p>
      </dgm:t>
    </dgm:pt>
    <dgm:pt modelId="{64B1DB50-449B-4011-952B-6352D6AE1C3F}" type="pres">
      <dgm:prSet presAssocID="{24368ACD-06FE-452F-9D57-5C149F77890F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90E4694-D2BF-4919-99E7-CB7D406546C7}" type="pres">
      <dgm:prSet presAssocID="{B8FFFFC5-9882-4EE3-B0E7-ADF65FA11F97}" presName="sibTrans" presStyleLbl="sibTrans2D1" presStyleIdx="1" presStyleCnt="2"/>
      <dgm:spPr/>
      <dgm:t>
        <a:bodyPr/>
        <a:lstStyle/>
        <a:p>
          <a:endParaRPr lang="en-US"/>
        </a:p>
      </dgm:t>
    </dgm:pt>
    <dgm:pt modelId="{2D3595E3-8791-4A40-856E-21F8522598F9}" type="pres">
      <dgm:prSet presAssocID="{B8FFFFC5-9882-4EE3-B0E7-ADF65FA11F97}" presName="connectorText" presStyleLbl="sibTrans2D1" presStyleIdx="1" presStyleCnt="2"/>
      <dgm:spPr/>
      <dgm:t>
        <a:bodyPr/>
        <a:lstStyle/>
        <a:p>
          <a:endParaRPr lang="en-US"/>
        </a:p>
      </dgm:t>
    </dgm:pt>
    <dgm:pt modelId="{614D2ADC-2162-420F-AE08-60D74391EB8B}" type="pres">
      <dgm:prSet presAssocID="{56BEF8BB-BA49-4BAC-B550-F20C0F0246E7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9EC78A3-C739-48C3-AE55-EC51DCAD86C1}" type="presOf" srcId="{D6E521FC-9214-4D2E-9082-98B0D639F1C9}" destId="{B6FD4BD7-6F36-4793-86CE-1C4CEBD3A61C}" srcOrd="0" destOrd="0" presId="urn:microsoft.com/office/officeart/2005/8/layout/process1"/>
    <dgm:cxn modelId="{E1D79C65-E938-4FEF-A5D7-41C7D5DD63A9}" type="presOf" srcId="{B8FFFFC5-9882-4EE3-B0E7-ADF65FA11F97}" destId="{2D3595E3-8791-4A40-856E-21F8522598F9}" srcOrd="1" destOrd="0" presId="urn:microsoft.com/office/officeart/2005/8/layout/process1"/>
    <dgm:cxn modelId="{114A220F-AF20-4696-8024-B8D87C8A4C82}" type="presOf" srcId="{56BEF8BB-BA49-4BAC-B550-F20C0F0246E7}" destId="{614D2ADC-2162-420F-AE08-60D74391EB8B}" srcOrd="0" destOrd="0" presId="urn:microsoft.com/office/officeart/2005/8/layout/process1"/>
    <dgm:cxn modelId="{2FABA94C-92B9-4D9C-B131-4E5D8B5C41C8}" type="presOf" srcId="{868ADB45-D453-4C93-8AA0-5F5CD2E42605}" destId="{C72723B2-1B9F-43BA-85CF-CD0414E21844}" srcOrd="0" destOrd="0" presId="urn:microsoft.com/office/officeart/2005/8/layout/process1"/>
    <dgm:cxn modelId="{7717644E-834C-4B71-B3A3-2AE21C2BCDCE}" type="presOf" srcId="{B8FFFFC5-9882-4EE3-B0E7-ADF65FA11F97}" destId="{990E4694-D2BF-4919-99E7-CB7D406546C7}" srcOrd="0" destOrd="0" presId="urn:microsoft.com/office/officeart/2005/8/layout/process1"/>
    <dgm:cxn modelId="{47E8D525-2BA2-428E-868A-7035AE344C26}" type="presOf" srcId="{24368ACD-06FE-452F-9D57-5C149F77890F}" destId="{64B1DB50-449B-4011-952B-6352D6AE1C3F}" srcOrd="0" destOrd="0" presId="urn:microsoft.com/office/officeart/2005/8/layout/process1"/>
    <dgm:cxn modelId="{1CEB6024-4C56-40E9-B345-0F4DEE433BD4}" srcId="{868ADB45-D453-4C93-8AA0-5F5CD2E42605}" destId="{24368ACD-06FE-452F-9D57-5C149F77890F}" srcOrd="1" destOrd="0" parTransId="{E153297B-0417-4297-8003-D7D4AF71793F}" sibTransId="{B8FFFFC5-9882-4EE3-B0E7-ADF65FA11F97}"/>
    <dgm:cxn modelId="{0AD14C2F-107C-4F60-82A8-608F680AABCD}" srcId="{868ADB45-D453-4C93-8AA0-5F5CD2E42605}" destId="{0BB80572-6B1B-4081-9299-DE75C31FE76F}" srcOrd="0" destOrd="0" parTransId="{5A15D4B5-5ABC-4147-93B0-CB8ABFC94C9D}" sibTransId="{D6E521FC-9214-4D2E-9082-98B0D639F1C9}"/>
    <dgm:cxn modelId="{5F887592-7975-4C29-ACCF-C46EAC8CFD3C}" type="presOf" srcId="{0BB80572-6B1B-4081-9299-DE75C31FE76F}" destId="{B076D2DE-69DF-4040-B1AF-F42A11FEE52C}" srcOrd="0" destOrd="0" presId="urn:microsoft.com/office/officeart/2005/8/layout/process1"/>
    <dgm:cxn modelId="{52AA27D4-E391-4144-8360-D1D83FEC0ADF}" srcId="{868ADB45-D453-4C93-8AA0-5F5CD2E42605}" destId="{56BEF8BB-BA49-4BAC-B550-F20C0F0246E7}" srcOrd="2" destOrd="0" parTransId="{1745C4A9-3E0E-424E-B72E-E2F41B98FA4A}" sibTransId="{D608EA4A-520E-4E45-8945-C22DF29DC112}"/>
    <dgm:cxn modelId="{95151449-52B1-49FA-A26C-9B870BFD413F}" type="presOf" srcId="{D6E521FC-9214-4D2E-9082-98B0D639F1C9}" destId="{F4B7BE24-9028-4EE9-8C16-2E4CB2F13980}" srcOrd="1" destOrd="0" presId="urn:microsoft.com/office/officeart/2005/8/layout/process1"/>
    <dgm:cxn modelId="{57E652F7-FDE0-47F3-B36C-D5CDF88CFD27}" type="presParOf" srcId="{C72723B2-1B9F-43BA-85CF-CD0414E21844}" destId="{B076D2DE-69DF-4040-B1AF-F42A11FEE52C}" srcOrd="0" destOrd="0" presId="urn:microsoft.com/office/officeart/2005/8/layout/process1"/>
    <dgm:cxn modelId="{5E8FE276-7967-49BB-A5D9-B63C73B0818E}" type="presParOf" srcId="{C72723B2-1B9F-43BA-85CF-CD0414E21844}" destId="{B6FD4BD7-6F36-4793-86CE-1C4CEBD3A61C}" srcOrd="1" destOrd="0" presId="urn:microsoft.com/office/officeart/2005/8/layout/process1"/>
    <dgm:cxn modelId="{EBC5C3EB-42D7-43CE-8CE5-B3CEFB1EF878}" type="presParOf" srcId="{B6FD4BD7-6F36-4793-86CE-1C4CEBD3A61C}" destId="{F4B7BE24-9028-4EE9-8C16-2E4CB2F13980}" srcOrd="0" destOrd="0" presId="urn:microsoft.com/office/officeart/2005/8/layout/process1"/>
    <dgm:cxn modelId="{1DB5574C-FF3B-4CDF-A8D9-35535CEBF0A7}" type="presParOf" srcId="{C72723B2-1B9F-43BA-85CF-CD0414E21844}" destId="{64B1DB50-449B-4011-952B-6352D6AE1C3F}" srcOrd="2" destOrd="0" presId="urn:microsoft.com/office/officeart/2005/8/layout/process1"/>
    <dgm:cxn modelId="{A8D8E01D-4884-4776-98BD-966DB3DBDAD6}" type="presParOf" srcId="{C72723B2-1B9F-43BA-85CF-CD0414E21844}" destId="{990E4694-D2BF-4919-99E7-CB7D406546C7}" srcOrd="3" destOrd="0" presId="urn:microsoft.com/office/officeart/2005/8/layout/process1"/>
    <dgm:cxn modelId="{BE04D04D-EB88-4AB7-9BFB-A3438F0F5070}" type="presParOf" srcId="{990E4694-D2BF-4919-99E7-CB7D406546C7}" destId="{2D3595E3-8791-4A40-856E-21F8522598F9}" srcOrd="0" destOrd="0" presId="urn:microsoft.com/office/officeart/2005/8/layout/process1"/>
    <dgm:cxn modelId="{AEB4B842-0AD9-4A09-8EF0-72C8F90EB4F2}" type="presParOf" srcId="{C72723B2-1B9F-43BA-85CF-CD0414E21844}" destId="{614D2ADC-2162-420F-AE08-60D74391EB8B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31DB154-87BD-4BB5-BA3B-DE88D5E8F32E}" type="doc">
      <dgm:prSet loTypeId="urn:microsoft.com/office/officeart/2005/8/layout/chevron1" loCatId="process" qsTypeId="urn:microsoft.com/office/officeart/2005/8/quickstyle/simple1" qsCatId="simple" csTypeId="urn:microsoft.com/office/officeart/2005/8/colors/colorful3" csCatId="colorful" phldr="1"/>
      <dgm:spPr/>
    </dgm:pt>
    <dgm:pt modelId="{55E349DE-7F76-40B9-8592-5EBDD9826A3A}">
      <dgm:prSet phldrT="[Text]"/>
      <dgm:spPr/>
      <dgm:t>
        <a:bodyPr/>
        <a:lstStyle/>
        <a:p>
          <a:r>
            <a:rPr lang="en-US" dirty="0" smtClean="0"/>
            <a:t>Stretch</a:t>
          </a:r>
          <a:endParaRPr lang="en-US" dirty="0"/>
        </a:p>
      </dgm:t>
    </dgm:pt>
    <dgm:pt modelId="{1F694C41-FC92-4B34-9BF9-DB74F49404CB}" type="parTrans" cxnId="{A0E43930-700B-4651-98B0-B52FF4706596}">
      <dgm:prSet/>
      <dgm:spPr/>
      <dgm:t>
        <a:bodyPr/>
        <a:lstStyle/>
        <a:p>
          <a:endParaRPr lang="en-US"/>
        </a:p>
      </dgm:t>
    </dgm:pt>
    <dgm:pt modelId="{ACB29D7A-A2BC-415F-AD4B-AD6CBDEC4E51}" type="sibTrans" cxnId="{A0E43930-700B-4651-98B0-B52FF4706596}">
      <dgm:prSet/>
      <dgm:spPr/>
      <dgm:t>
        <a:bodyPr/>
        <a:lstStyle/>
        <a:p>
          <a:endParaRPr lang="en-US"/>
        </a:p>
      </dgm:t>
    </dgm:pt>
    <dgm:pt modelId="{96A4B82A-C4B3-4C80-988F-6716EEEEC9AC}">
      <dgm:prSet phldrT="[Text]"/>
      <dgm:spPr/>
      <dgm:t>
        <a:bodyPr/>
        <a:lstStyle/>
        <a:p>
          <a:r>
            <a:rPr lang="en-US" dirty="0" smtClean="0"/>
            <a:t>Shear</a:t>
          </a:r>
          <a:endParaRPr lang="en-US" dirty="0"/>
        </a:p>
      </dgm:t>
    </dgm:pt>
    <dgm:pt modelId="{0D9B85BF-68AC-4B34-8BD0-F72B17F698C6}" type="parTrans" cxnId="{289AE332-EBB2-43FA-A681-50C5DCA9C80D}">
      <dgm:prSet/>
      <dgm:spPr/>
      <dgm:t>
        <a:bodyPr/>
        <a:lstStyle/>
        <a:p>
          <a:endParaRPr lang="en-US"/>
        </a:p>
      </dgm:t>
    </dgm:pt>
    <dgm:pt modelId="{172838E0-7973-4B17-B1D3-CFFDC0E8C912}" type="sibTrans" cxnId="{289AE332-EBB2-43FA-A681-50C5DCA9C80D}">
      <dgm:prSet/>
      <dgm:spPr/>
      <dgm:t>
        <a:bodyPr/>
        <a:lstStyle/>
        <a:p>
          <a:endParaRPr lang="en-US"/>
        </a:p>
      </dgm:t>
    </dgm:pt>
    <dgm:pt modelId="{1789DEE4-4B17-4CAE-B27C-2FDD60EEDB5F}">
      <dgm:prSet phldrT="[Text]"/>
      <dgm:spPr/>
      <dgm:t>
        <a:bodyPr/>
        <a:lstStyle/>
        <a:p>
          <a:r>
            <a:rPr lang="en-US" dirty="0" smtClean="0"/>
            <a:t>Rotate </a:t>
          </a:r>
          <a:endParaRPr lang="en-US" dirty="0"/>
        </a:p>
      </dgm:t>
    </dgm:pt>
    <dgm:pt modelId="{223D8C38-B3AB-408A-8AF7-FE0C10C27648}" type="parTrans" cxnId="{8395DB76-FC26-4FEA-B732-D4941D2541F3}">
      <dgm:prSet/>
      <dgm:spPr/>
      <dgm:t>
        <a:bodyPr/>
        <a:lstStyle/>
        <a:p>
          <a:endParaRPr lang="en-US"/>
        </a:p>
      </dgm:t>
    </dgm:pt>
    <dgm:pt modelId="{03C7414C-DC5E-4690-A2FE-5C5FDCF61A69}" type="sibTrans" cxnId="{8395DB76-FC26-4FEA-B732-D4941D2541F3}">
      <dgm:prSet/>
      <dgm:spPr/>
      <dgm:t>
        <a:bodyPr/>
        <a:lstStyle/>
        <a:p>
          <a:endParaRPr lang="en-US"/>
        </a:p>
      </dgm:t>
    </dgm:pt>
    <dgm:pt modelId="{3299B21D-0519-4EEA-AC77-EB25D8C6F318}">
      <dgm:prSet phldrT="[Text]"/>
      <dgm:spPr/>
      <dgm:t>
        <a:bodyPr/>
        <a:lstStyle/>
        <a:p>
          <a:r>
            <a:rPr lang="en-US" dirty="0" smtClean="0"/>
            <a:t>Add noise </a:t>
          </a:r>
          <a:endParaRPr lang="en-US" dirty="0"/>
        </a:p>
      </dgm:t>
    </dgm:pt>
    <dgm:pt modelId="{379F434A-0767-4928-8637-2A069BC1DF80}" type="parTrans" cxnId="{42256D88-CA4C-467D-AC3E-7469D9AE4348}">
      <dgm:prSet/>
      <dgm:spPr/>
      <dgm:t>
        <a:bodyPr/>
        <a:lstStyle/>
        <a:p>
          <a:endParaRPr lang="en-US"/>
        </a:p>
      </dgm:t>
    </dgm:pt>
    <dgm:pt modelId="{BA776DFA-D698-483A-A588-4759F3D3682A}" type="sibTrans" cxnId="{42256D88-CA4C-467D-AC3E-7469D9AE4348}">
      <dgm:prSet/>
      <dgm:spPr/>
      <dgm:t>
        <a:bodyPr/>
        <a:lstStyle/>
        <a:p>
          <a:endParaRPr lang="en-US"/>
        </a:p>
      </dgm:t>
    </dgm:pt>
    <dgm:pt modelId="{151AC86C-2AFA-498D-B961-BC1BF76EA55F}">
      <dgm:prSet phldrT="[Text]"/>
      <dgm:spPr/>
      <dgm:t>
        <a:bodyPr/>
        <a:lstStyle/>
        <a:p>
          <a:r>
            <a:rPr lang="en-US" dirty="0" smtClean="0"/>
            <a:t>JPEG Compression</a:t>
          </a:r>
          <a:endParaRPr lang="en-US" dirty="0"/>
        </a:p>
      </dgm:t>
    </dgm:pt>
    <dgm:pt modelId="{1E6DF4CE-8246-4A04-819D-2563AB0B4521}" type="parTrans" cxnId="{F8B6AE65-6CC9-4C57-B9C8-C5CC26B8135C}">
      <dgm:prSet/>
      <dgm:spPr/>
      <dgm:t>
        <a:bodyPr/>
        <a:lstStyle/>
        <a:p>
          <a:endParaRPr lang="en-US"/>
        </a:p>
      </dgm:t>
    </dgm:pt>
    <dgm:pt modelId="{74B1BC2F-74A7-4A72-9DB4-4F2AEE60A926}" type="sibTrans" cxnId="{F8B6AE65-6CC9-4C57-B9C8-C5CC26B8135C}">
      <dgm:prSet/>
      <dgm:spPr/>
      <dgm:t>
        <a:bodyPr/>
        <a:lstStyle/>
        <a:p>
          <a:endParaRPr lang="en-US"/>
        </a:p>
      </dgm:t>
    </dgm:pt>
    <dgm:pt modelId="{6CBC0470-F4B2-41DF-8B77-E3792564375A}" type="pres">
      <dgm:prSet presAssocID="{B31DB154-87BD-4BB5-BA3B-DE88D5E8F32E}" presName="Name0" presStyleCnt="0">
        <dgm:presLayoutVars>
          <dgm:dir/>
          <dgm:animLvl val="lvl"/>
          <dgm:resizeHandles val="exact"/>
        </dgm:presLayoutVars>
      </dgm:prSet>
      <dgm:spPr/>
    </dgm:pt>
    <dgm:pt modelId="{294FFDB5-1057-4734-8643-8887706F0155}" type="pres">
      <dgm:prSet presAssocID="{55E349DE-7F76-40B9-8592-5EBDD9826A3A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0431C7F7-0EB6-45DA-8D49-8EC23361F0D4}" type="pres">
      <dgm:prSet presAssocID="{ACB29D7A-A2BC-415F-AD4B-AD6CBDEC4E51}" presName="parTxOnlySpace" presStyleCnt="0"/>
      <dgm:spPr/>
    </dgm:pt>
    <dgm:pt modelId="{9C6FE1C6-95D6-4FEC-A1AC-756A43E3E2F9}" type="pres">
      <dgm:prSet presAssocID="{96A4B82A-C4B3-4C80-988F-6716EEEEC9AC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8B2F181-C3F3-4CCE-AE65-D447E507B7C8}" type="pres">
      <dgm:prSet presAssocID="{172838E0-7973-4B17-B1D3-CFFDC0E8C912}" presName="parTxOnlySpace" presStyleCnt="0"/>
      <dgm:spPr/>
    </dgm:pt>
    <dgm:pt modelId="{286DE777-853A-40E3-9009-9C811B8909DE}" type="pres">
      <dgm:prSet presAssocID="{1789DEE4-4B17-4CAE-B27C-2FDD60EEDB5F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1919AC45-24A5-4CF1-A634-CD88D1F4599E}" type="pres">
      <dgm:prSet presAssocID="{03C7414C-DC5E-4690-A2FE-5C5FDCF61A69}" presName="parTxOnlySpace" presStyleCnt="0"/>
      <dgm:spPr/>
    </dgm:pt>
    <dgm:pt modelId="{78ADEB11-BBA0-41E8-B749-7F78958921D4}" type="pres">
      <dgm:prSet presAssocID="{3299B21D-0519-4EEA-AC77-EB25D8C6F318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D6C46BA9-C86C-488C-BC28-31F93CFC4D7E}" type="pres">
      <dgm:prSet presAssocID="{BA776DFA-D698-483A-A588-4759F3D3682A}" presName="parTxOnlySpace" presStyleCnt="0"/>
      <dgm:spPr/>
    </dgm:pt>
    <dgm:pt modelId="{11180620-10D7-46DF-89A7-839DBA7AC9AC}" type="pres">
      <dgm:prSet presAssocID="{151AC86C-2AFA-498D-B961-BC1BF76EA55F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395DB76-FC26-4FEA-B732-D4941D2541F3}" srcId="{B31DB154-87BD-4BB5-BA3B-DE88D5E8F32E}" destId="{1789DEE4-4B17-4CAE-B27C-2FDD60EEDB5F}" srcOrd="2" destOrd="0" parTransId="{223D8C38-B3AB-408A-8AF7-FE0C10C27648}" sibTransId="{03C7414C-DC5E-4690-A2FE-5C5FDCF61A69}"/>
    <dgm:cxn modelId="{F8B6AE65-6CC9-4C57-B9C8-C5CC26B8135C}" srcId="{B31DB154-87BD-4BB5-BA3B-DE88D5E8F32E}" destId="{151AC86C-2AFA-498D-B961-BC1BF76EA55F}" srcOrd="4" destOrd="0" parTransId="{1E6DF4CE-8246-4A04-819D-2563AB0B4521}" sibTransId="{74B1BC2F-74A7-4A72-9DB4-4F2AEE60A926}"/>
    <dgm:cxn modelId="{F71B0854-C1FA-47A9-9223-90FC78067AA2}" type="presOf" srcId="{1789DEE4-4B17-4CAE-B27C-2FDD60EEDB5F}" destId="{286DE777-853A-40E3-9009-9C811B8909DE}" srcOrd="0" destOrd="0" presId="urn:microsoft.com/office/officeart/2005/8/layout/chevron1"/>
    <dgm:cxn modelId="{42256D88-CA4C-467D-AC3E-7469D9AE4348}" srcId="{B31DB154-87BD-4BB5-BA3B-DE88D5E8F32E}" destId="{3299B21D-0519-4EEA-AC77-EB25D8C6F318}" srcOrd="3" destOrd="0" parTransId="{379F434A-0767-4928-8637-2A069BC1DF80}" sibTransId="{BA776DFA-D698-483A-A588-4759F3D3682A}"/>
    <dgm:cxn modelId="{320F57B7-5D72-48B3-A96B-A7D4C53D6CAD}" type="presOf" srcId="{151AC86C-2AFA-498D-B961-BC1BF76EA55F}" destId="{11180620-10D7-46DF-89A7-839DBA7AC9AC}" srcOrd="0" destOrd="0" presId="urn:microsoft.com/office/officeart/2005/8/layout/chevron1"/>
    <dgm:cxn modelId="{2DEE95ED-1CE0-468C-86A5-D5CD30B1BFAF}" type="presOf" srcId="{96A4B82A-C4B3-4C80-988F-6716EEEEC9AC}" destId="{9C6FE1C6-95D6-4FEC-A1AC-756A43E3E2F9}" srcOrd="0" destOrd="0" presId="urn:microsoft.com/office/officeart/2005/8/layout/chevron1"/>
    <dgm:cxn modelId="{D1B59A19-C2E2-48D2-9FB1-43E291FC5938}" type="presOf" srcId="{B31DB154-87BD-4BB5-BA3B-DE88D5E8F32E}" destId="{6CBC0470-F4B2-41DF-8B77-E3792564375A}" srcOrd="0" destOrd="0" presId="urn:microsoft.com/office/officeart/2005/8/layout/chevron1"/>
    <dgm:cxn modelId="{70B4900A-34F0-4A8C-817A-56D534299E2C}" type="presOf" srcId="{55E349DE-7F76-40B9-8592-5EBDD9826A3A}" destId="{294FFDB5-1057-4734-8643-8887706F0155}" srcOrd="0" destOrd="0" presId="urn:microsoft.com/office/officeart/2005/8/layout/chevron1"/>
    <dgm:cxn modelId="{289AE332-EBB2-43FA-A681-50C5DCA9C80D}" srcId="{B31DB154-87BD-4BB5-BA3B-DE88D5E8F32E}" destId="{96A4B82A-C4B3-4C80-988F-6716EEEEC9AC}" srcOrd="1" destOrd="0" parTransId="{0D9B85BF-68AC-4B34-8BD0-F72B17F698C6}" sibTransId="{172838E0-7973-4B17-B1D3-CFFDC0E8C912}"/>
    <dgm:cxn modelId="{A0E43930-700B-4651-98B0-B52FF4706596}" srcId="{B31DB154-87BD-4BB5-BA3B-DE88D5E8F32E}" destId="{55E349DE-7F76-40B9-8592-5EBDD9826A3A}" srcOrd="0" destOrd="0" parTransId="{1F694C41-FC92-4B34-9BF9-DB74F49404CB}" sibTransId="{ACB29D7A-A2BC-415F-AD4B-AD6CBDEC4E51}"/>
    <dgm:cxn modelId="{05189545-C0FA-4E7D-8EF8-3DCA99950847}" type="presOf" srcId="{3299B21D-0519-4EEA-AC77-EB25D8C6F318}" destId="{78ADEB11-BBA0-41E8-B749-7F78958921D4}" srcOrd="0" destOrd="0" presId="urn:microsoft.com/office/officeart/2005/8/layout/chevron1"/>
    <dgm:cxn modelId="{491D4BCD-542F-4A02-8508-B2850BABF443}" type="presParOf" srcId="{6CBC0470-F4B2-41DF-8B77-E3792564375A}" destId="{294FFDB5-1057-4734-8643-8887706F0155}" srcOrd="0" destOrd="0" presId="urn:microsoft.com/office/officeart/2005/8/layout/chevron1"/>
    <dgm:cxn modelId="{0C493FF1-5588-48E1-837E-BD512945FCAA}" type="presParOf" srcId="{6CBC0470-F4B2-41DF-8B77-E3792564375A}" destId="{0431C7F7-0EB6-45DA-8D49-8EC23361F0D4}" srcOrd="1" destOrd="0" presId="urn:microsoft.com/office/officeart/2005/8/layout/chevron1"/>
    <dgm:cxn modelId="{2164A337-16CB-47C1-91A2-65B80FAF6221}" type="presParOf" srcId="{6CBC0470-F4B2-41DF-8B77-E3792564375A}" destId="{9C6FE1C6-95D6-4FEC-A1AC-756A43E3E2F9}" srcOrd="2" destOrd="0" presId="urn:microsoft.com/office/officeart/2005/8/layout/chevron1"/>
    <dgm:cxn modelId="{7078FFC4-B3AD-4E6C-B758-E14D2F3AC790}" type="presParOf" srcId="{6CBC0470-F4B2-41DF-8B77-E3792564375A}" destId="{F8B2F181-C3F3-4CCE-AE65-D447E507B7C8}" srcOrd="3" destOrd="0" presId="urn:microsoft.com/office/officeart/2005/8/layout/chevron1"/>
    <dgm:cxn modelId="{0DBBA83B-53CC-4EF0-8B4B-05E305E96E6D}" type="presParOf" srcId="{6CBC0470-F4B2-41DF-8B77-E3792564375A}" destId="{286DE777-853A-40E3-9009-9C811B8909DE}" srcOrd="4" destOrd="0" presId="urn:microsoft.com/office/officeart/2005/8/layout/chevron1"/>
    <dgm:cxn modelId="{B0F0F902-EB4F-4816-8064-D8FA98F15DFC}" type="presParOf" srcId="{6CBC0470-F4B2-41DF-8B77-E3792564375A}" destId="{1919AC45-24A5-4CF1-A634-CD88D1F4599E}" srcOrd="5" destOrd="0" presId="urn:microsoft.com/office/officeart/2005/8/layout/chevron1"/>
    <dgm:cxn modelId="{81CDA5C0-5405-4A40-A9F7-EA33BFAEB06A}" type="presParOf" srcId="{6CBC0470-F4B2-41DF-8B77-E3792564375A}" destId="{78ADEB11-BBA0-41E8-B749-7F78958921D4}" srcOrd="6" destOrd="0" presId="urn:microsoft.com/office/officeart/2005/8/layout/chevron1"/>
    <dgm:cxn modelId="{58F49100-668A-4E72-B15F-1A265AC6A242}" type="presParOf" srcId="{6CBC0470-F4B2-41DF-8B77-E3792564375A}" destId="{D6C46BA9-C86C-488C-BC28-31F93CFC4D7E}" srcOrd="7" destOrd="0" presId="urn:microsoft.com/office/officeart/2005/8/layout/chevron1"/>
    <dgm:cxn modelId="{BA8C8352-46DD-4B6E-868A-6EA2AA78DC8E}" type="presParOf" srcId="{6CBC0470-F4B2-41DF-8B77-E3792564375A}" destId="{11180620-10D7-46DF-89A7-839DBA7AC9AC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2B0D67-877E-44F3-98E2-58D0E0E85F3B}">
      <dsp:nvSpPr>
        <dsp:cNvPr id="0" name=""/>
        <dsp:cNvSpPr/>
      </dsp:nvSpPr>
      <dsp:spPr>
        <a:xfrm>
          <a:off x="8706" y="990178"/>
          <a:ext cx="2602259" cy="1561355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dirty="0"/>
            <a:t>Enter message</a:t>
          </a:r>
        </a:p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dirty="0"/>
            <a:t>(</a:t>
          </a:r>
          <a:r>
            <a:rPr lang="en-US" sz="2900" kern="1200" dirty="0" err="1"/>
            <a:t>str</a:t>
          </a:r>
          <a:r>
            <a:rPr lang="en-US" sz="2900" kern="1200" dirty="0"/>
            <a:t>)</a:t>
          </a:r>
        </a:p>
      </dsp:txBody>
      <dsp:txXfrm>
        <a:off x="54437" y="1035909"/>
        <a:ext cx="2510797" cy="1469893"/>
      </dsp:txXfrm>
    </dsp:sp>
    <dsp:sp modelId="{B7E98C7D-4C78-45D6-ABDE-C9F6B4FD9FA0}">
      <dsp:nvSpPr>
        <dsp:cNvPr id="0" name=""/>
        <dsp:cNvSpPr/>
      </dsp:nvSpPr>
      <dsp:spPr>
        <a:xfrm>
          <a:off x="2871192" y="1448175"/>
          <a:ext cx="551679" cy="64536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300" kern="1200"/>
        </a:p>
      </dsp:txBody>
      <dsp:txXfrm>
        <a:off x="2871192" y="1577247"/>
        <a:ext cx="386175" cy="387216"/>
      </dsp:txXfrm>
    </dsp:sp>
    <dsp:sp modelId="{C36ACC52-B7F1-44D7-B30A-4EDC7E2B5BCF}">
      <dsp:nvSpPr>
        <dsp:cNvPr id="0" name=""/>
        <dsp:cNvSpPr/>
      </dsp:nvSpPr>
      <dsp:spPr>
        <a:xfrm>
          <a:off x="3651870" y="990178"/>
          <a:ext cx="2602259" cy="1561355"/>
        </a:xfrm>
        <a:prstGeom prst="roundRect">
          <a:avLst>
            <a:gd name="adj" fmla="val 10000"/>
          </a:avLst>
        </a:prstGeom>
        <a:solidFill>
          <a:schemeClr val="accent2">
            <a:hueOff val="-734515"/>
            <a:satOff val="-16247"/>
            <a:lumOff val="-3235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dirty="0"/>
            <a:t>Transform from string to binary</a:t>
          </a:r>
        </a:p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dirty="0"/>
            <a:t>(</a:t>
          </a:r>
          <a:r>
            <a:rPr lang="en-US" sz="2900" kern="1200" dirty="0" err="1"/>
            <a:t>toBits</a:t>
          </a:r>
          <a:r>
            <a:rPr lang="en-US" sz="2900" kern="1200" dirty="0"/>
            <a:t>)</a:t>
          </a:r>
        </a:p>
      </dsp:txBody>
      <dsp:txXfrm>
        <a:off x="3697601" y="1035909"/>
        <a:ext cx="2510797" cy="1469893"/>
      </dsp:txXfrm>
    </dsp:sp>
    <dsp:sp modelId="{7681BA72-C879-46B3-B23F-50675E27E7BC}">
      <dsp:nvSpPr>
        <dsp:cNvPr id="0" name=""/>
        <dsp:cNvSpPr/>
      </dsp:nvSpPr>
      <dsp:spPr>
        <a:xfrm>
          <a:off x="6514355" y="1448175"/>
          <a:ext cx="551679" cy="64536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-1469031"/>
            <a:satOff val="-32495"/>
            <a:lumOff val="-647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300" kern="1200"/>
        </a:p>
      </dsp:txBody>
      <dsp:txXfrm>
        <a:off x="6514355" y="1577247"/>
        <a:ext cx="386175" cy="387216"/>
      </dsp:txXfrm>
    </dsp:sp>
    <dsp:sp modelId="{1030A5A1-DBAB-4C3C-991D-EC29DE0B5BBE}">
      <dsp:nvSpPr>
        <dsp:cNvPr id="0" name=""/>
        <dsp:cNvSpPr/>
      </dsp:nvSpPr>
      <dsp:spPr>
        <a:xfrm>
          <a:off x="7295033" y="990178"/>
          <a:ext cx="2602259" cy="1561355"/>
        </a:xfrm>
        <a:prstGeom prst="roundRect">
          <a:avLst>
            <a:gd name="adj" fmla="val 10000"/>
          </a:avLst>
        </a:prstGeom>
        <a:solidFill>
          <a:schemeClr val="accent2">
            <a:hueOff val="-1469031"/>
            <a:satOff val="-32495"/>
            <a:lumOff val="-647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dirty="0"/>
            <a:t>Embed</a:t>
          </a:r>
        </a:p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dirty="0"/>
            <a:t>(</a:t>
          </a:r>
          <a:r>
            <a:rPr lang="en-US" sz="2900" kern="1200" dirty="0" err="1"/>
            <a:t>embedBits</a:t>
          </a:r>
          <a:r>
            <a:rPr lang="en-US" sz="2900" kern="1200" dirty="0"/>
            <a:t>)</a:t>
          </a:r>
        </a:p>
      </dsp:txBody>
      <dsp:txXfrm>
        <a:off x="7340764" y="1035909"/>
        <a:ext cx="2510797" cy="146989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4FFDB5-1057-4734-8643-8887706F0155}">
      <dsp:nvSpPr>
        <dsp:cNvPr id="0" name=""/>
        <dsp:cNvSpPr/>
      </dsp:nvSpPr>
      <dsp:spPr>
        <a:xfrm>
          <a:off x="1984" y="335629"/>
          <a:ext cx="1766093" cy="706437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Stretch</a:t>
          </a:r>
          <a:endParaRPr lang="en-US" sz="1500" kern="1200" dirty="0"/>
        </a:p>
      </dsp:txBody>
      <dsp:txXfrm>
        <a:off x="355203" y="335629"/>
        <a:ext cx="1059656" cy="706437"/>
      </dsp:txXfrm>
    </dsp:sp>
    <dsp:sp modelId="{9C6FE1C6-95D6-4FEC-A1AC-756A43E3E2F9}">
      <dsp:nvSpPr>
        <dsp:cNvPr id="0" name=""/>
        <dsp:cNvSpPr/>
      </dsp:nvSpPr>
      <dsp:spPr>
        <a:xfrm>
          <a:off x="1591468" y="335629"/>
          <a:ext cx="1766093" cy="706437"/>
        </a:xfrm>
        <a:prstGeom prst="chevron">
          <a:avLst/>
        </a:prstGeom>
        <a:solidFill>
          <a:schemeClr val="accent3">
            <a:hueOff val="4105467"/>
            <a:satOff val="-1065"/>
            <a:lumOff val="1177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Shear</a:t>
          </a:r>
          <a:endParaRPr lang="en-US" sz="1500" kern="1200" dirty="0"/>
        </a:p>
      </dsp:txBody>
      <dsp:txXfrm>
        <a:off x="1944687" y="335629"/>
        <a:ext cx="1059656" cy="706437"/>
      </dsp:txXfrm>
    </dsp:sp>
    <dsp:sp modelId="{286DE777-853A-40E3-9009-9C811B8909DE}">
      <dsp:nvSpPr>
        <dsp:cNvPr id="0" name=""/>
        <dsp:cNvSpPr/>
      </dsp:nvSpPr>
      <dsp:spPr>
        <a:xfrm>
          <a:off x="3180953" y="335629"/>
          <a:ext cx="1766093" cy="706437"/>
        </a:xfrm>
        <a:prstGeom prst="chevron">
          <a:avLst/>
        </a:prstGeom>
        <a:solidFill>
          <a:schemeClr val="accent3">
            <a:hueOff val="8210934"/>
            <a:satOff val="-2130"/>
            <a:lumOff val="2353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Rotate </a:t>
          </a:r>
          <a:endParaRPr lang="en-US" sz="1500" kern="1200" dirty="0"/>
        </a:p>
      </dsp:txBody>
      <dsp:txXfrm>
        <a:off x="3534172" y="335629"/>
        <a:ext cx="1059656" cy="706437"/>
      </dsp:txXfrm>
    </dsp:sp>
    <dsp:sp modelId="{78ADEB11-BBA0-41E8-B749-7F78958921D4}">
      <dsp:nvSpPr>
        <dsp:cNvPr id="0" name=""/>
        <dsp:cNvSpPr/>
      </dsp:nvSpPr>
      <dsp:spPr>
        <a:xfrm>
          <a:off x="4770437" y="335629"/>
          <a:ext cx="1766093" cy="706437"/>
        </a:xfrm>
        <a:prstGeom prst="chevron">
          <a:avLst/>
        </a:prstGeom>
        <a:solidFill>
          <a:schemeClr val="accent3">
            <a:hueOff val="12316402"/>
            <a:satOff val="-3195"/>
            <a:lumOff val="353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Add noise </a:t>
          </a:r>
          <a:endParaRPr lang="en-US" sz="1500" kern="1200" dirty="0"/>
        </a:p>
      </dsp:txBody>
      <dsp:txXfrm>
        <a:off x="5123656" y="335629"/>
        <a:ext cx="1059656" cy="706437"/>
      </dsp:txXfrm>
    </dsp:sp>
    <dsp:sp modelId="{11180620-10D7-46DF-89A7-839DBA7AC9AC}">
      <dsp:nvSpPr>
        <dsp:cNvPr id="0" name=""/>
        <dsp:cNvSpPr/>
      </dsp:nvSpPr>
      <dsp:spPr>
        <a:xfrm>
          <a:off x="6359921" y="335629"/>
          <a:ext cx="1766093" cy="706437"/>
        </a:xfrm>
        <a:prstGeom prst="chevron">
          <a:avLst/>
        </a:prstGeom>
        <a:solidFill>
          <a:schemeClr val="accent3">
            <a:hueOff val="16421869"/>
            <a:satOff val="-4260"/>
            <a:lumOff val="4706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JPEG Compression</a:t>
          </a:r>
          <a:endParaRPr lang="en-US" sz="1500" kern="1200" dirty="0"/>
        </a:p>
      </dsp:txBody>
      <dsp:txXfrm>
        <a:off x="6713140" y="335629"/>
        <a:ext cx="1059656" cy="70643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3/6/2016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3/6/2016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3/6/2016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3/6/2016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3/6/2016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3/6/2016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Digital Watermarking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Endre</a:t>
            </a:r>
            <a:r>
              <a:rPr lang="en-US" dirty="0"/>
              <a:t> </a:t>
            </a:r>
            <a:r>
              <a:rPr lang="en-US" dirty="0" err="1"/>
              <a:t>papp</a:t>
            </a:r>
            <a:r>
              <a:rPr lang="en-US" dirty="0"/>
              <a:t>, </a:t>
            </a:r>
            <a:r>
              <a:rPr lang="en-US" dirty="0" err="1"/>
              <a:t>Naci</a:t>
            </a:r>
            <a:r>
              <a:rPr lang="en-US" dirty="0"/>
              <a:t> </a:t>
            </a:r>
            <a:r>
              <a:rPr lang="en-US" dirty="0" err="1"/>
              <a:t>gunduz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55855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Stirmark</a:t>
            </a:r>
            <a:r>
              <a:rPr lang="en-US" dirty="0" smtClean="0"/>
              <a:t> Attack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In order to fully understand the attack we first turned to the research paper it was first presented in, namely “</a:t>
            </a:r>
            <a:r>
              <a:rPr lang="en-US" b="1" i="1" dirty="0"/>
              <a:t>Attacks on Copyright Marking Systems</a:t>
            </a:r>
            <a:r>
              <a:rPr lang="en-US" dirty="0" smtClean="0"/>
              <a:t>” written by </a:t>
            </a:r>
            <a:r>
              <a:rPr lang="en-US" i="1" dirty="0"/>
              <a:t>Fabien A.P. </a:t>
            </a:r>
            <a:r>
              <a:rPr lang="en-US" i="1" dirty="0" err="1" smtClean="0"/>
              <a:t>Petitcolas</a:t>
            </a:r>
            <a:r>
              <a:rPr lang="en-US" i="1" dirty="0" smtClean="0"/>
              <a:t>, </a:t>
            </a:r>
            <a:r>
              <a:rPr lang="en-US" i="1" dirty="0"/>
              <a:t>Ross J. Anderson, and Markus G. </a:t>
            </a:r>
            <a:r>
              <a:rPr lang="en-US" i="1" dirty="0" smtClean="0"/>
              <a:t>Kuhn</a:t>
            </a:r>
            <a:r>
              <a:rPr lang="en-US" i="1" dirty="0"/>
              <a:t> </a:t>
            </a:r>
            <a:r>
              <a:rPr lang="en-US" i="1" dirty="0" smtClean="0"/>
              <a:t>and presented at “</a:t>
            </a:r>
            <a:r>
              <a:rPr lang="en-US" b="1" dirty="0"/>
              <a:t>Second workshop on information hiding</a:t>
            </a:r>
            <a:r>
              <a:rPr lang="en-US" i="1" dirty="0" smtClean="0"/>
              <a:t>” in </a:t>
            </a:r>
            <a:r>
              <a:rPr lang="en-US" dirty="0"/>
              <a:t>Portland, Oregon, USA, </a:t>
            </a:r>
            <a:r>
              <a:rPr lang="en-US" dirty="0" smtClean="0"/>
              <a:t>14-17 </a:t>
            </a:r>
            <a:r>
              <a:rPr lang="en-US" dirty="0"/>
              <a:t>April, 1998</a:t>
            </a:r>
            <a:r>
              <a:rPr lang="en-US" dirty="0" smtClean="0"/>
              <a:t>,</a:t>
            </a:r>
          </a:p>
          <a:p>
            <a:r>
              <a:rPr lang="en-US" dirty="0" smtClean="0"/>
              <a:t>Second research paper regarding the </a:t>
            </a:r>
            <a:r>
              <a:rPr lang="en-US" dirty="0" err="1" smtClean="0"/>
              <a:t>Stirmark</a:t>
            </a:r>
            <a:r>
              <a:rPr lang="en-US" dirty="0" smtClean="0"/>
              <a:t> Attack we read was, “</a:t>
            </a:r>
            <a:r>
              <a:rPr lang="en-US" dirty="0"/>
              <a:t>AN IDEA FOR A BLIND WATERMARKING </a:t>
            </a:r>
            <a:r>
              <a:rPr lang="en-US" dirty="0" smtClean="0"/>
              <a:t>SCHEMERESISTANT </a:t>
            </a:r>
            <a:r>
              <a:rPr lang="en-US" dirty="0"/>
              <a:t>TO STIRMARK</a:t>
            </a:r>
            <a:r>
              <a:rPr lang="en-US" dirty="0" smtClean="0"/>
              <a:t>”, published by </a:t>
            </a:r>
            <a:r>
              <a:rPr lang="en-US" dirty="0"/>
              <a:t>Andrew D. Ker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40090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Stirmark</a:t>
            </a:r>
            <a:r>
              <a:rPr lang="en-US" dirty="0" smtClean="0"/>
              <a:t> attack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Our approach</a:t>
            </a:r>
          </a:p>
          <a:p>
            <a:pPr lvl="1"/>
            <a:r>
              <a:rPr lang="en-US" dirty="0" smtClean="0"/>
              <a:t>We implemented the </a:t>
            </a:r>
            <a:r>
              <a:rPr lang="en-US" dirty="0" err="1"/>
              <a:t>S</a:t>
            </a:r>
            <a:r>
              <a:rPr lang="en-US" dirty="0" err="1" smtClean="0"/>
              <a:t>tirmark</a:t>
            </a:r>
            <a:r>
              <a:rPr lang="en-US" dirty="0" smtClean="0"/>
              <a:t> attack in </a:t>
            </a:r>
            <a:r>
              <a:rPr lang="en-US" dirty="0" err="1" smtClean="0"/>
              <a:t>matlab</a:t>
            </a:r>
            <a:r>
              <a:rPr lang="en-US" dirty="0" smtClean="0"/>
              <a:t> using the following steps 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648065116"/>
              </p:ext>
            </p:extLst>
          </p:nvPr>
        </p:nvGraphicFramePr>
        <p:xfrm>
          <a:off x="2032000" y="3755135"/>
          <a:ext cx="8128000" cy="13776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58163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Image stretching 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413" y="2446711"/>
            <a:ext cx="3670501" cy="3541712"/>
          </a:xfr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9740" y="2440598"/>
            <a:ext cx="3676837" cy="354782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380946" y="2097088"/>
            <a:ext cx="11471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Original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912170" y="2071266"/>
            <a:ext cx="11471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Stretched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64484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stretching 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9954" y="1935745"/>
            <a:ext cx="5168464" cy="4477008"/>
          </a:xfrm>
        </p:spPr>
      </p:pic>
    </p:spTree>
    <p:extLst>
      <p:ext uri="{BB962C8B-B14F-4D97-AF65-F5344CB8AC3E}">
        <p14:creationId xmlns:p14="http://schemas.microsoft.com/office/powerpoint/2010/main" val="35155394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Image Shearing</a:t>
            </a:r>
            <a:endParaRPr lang="en-US" dirty="0"/>
          </a:p>
        </p:txBody>
      </p:sp>
      <p:pic>
        <p:nvPicPr>
          <p:cNvPr id="4" name="Content Placeholder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413" y="2446711"/>
            <a:ext cx="3670501" cy="354171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380946" y="2097088"/>
            <a:ext cx="11471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Original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24" b="89860" l="9987" r="89879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8397" y="2211017"/>
            <a:ext cx="4901703" cy="424020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374287" y="2077379"/>
            <a:ext cx="11471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Sheared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39294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Shearing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4727" y="1735511"/>
            <a:ext cx="5443343" cy="4708749"/>
          </a:xfrm>
        </p:spPr>
      </p:pic>
    </p:spTree>
    <p:extLst>
      <p:ext uri="{BB962C8B-B14F-4D97-AF65-F5344CB8AC3E}">
        <p14:creationId xmlns:p14="http://schemas.microsoft.com/office/powerpoint/2010/main" val="42410145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Image rotation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348" b="90994" l="11171" r="8856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7470" y="2224760"/>
            <a:ext cx="4793847" cy="4155099"/>
          </a:xfrm>
        </p:spPr>
      </p:pic>
      <p:pic>
        <p:nvPicPr>
          <p:cNvPr id="4" name="Content Placeholder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413" y="2446711"/>
            <a:ext cx="3670501" cy="354171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380946" y="2097088"/>
            <a:ext cx="11471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Original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888263" y="2060963"/>
            <a:ext cx="11471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Rotated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8670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rotation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7013" y="1860337"/>
            <a:ext cx="5286720" cy="4582299"/>
          </a:xfrm>
        </p:spPr>
      </p:pic>
    </p:spTree>
    <p:extLst>
      <p:ext uri="{BB962C8B-B14F-4D97-AF65-F5344CB8AC3E}">
        <p14:creationId xmlns:p14="http://schemas.microsoft.com/office/powerpoint/2010/main" val="37727919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Noise addition 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3507" y="2266603"/>
            <a:ext cx="4733364" cy="4100118"/>
          </a:xfrm>
        </p:spPr>
      </p:pic>
      <p:pic>
        <p:nvPicPr>
          <p:cNvPr id="4" name="Content Placeholder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413" y="2446711"/>
            <a:ext cx="3670501" cy="354171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380946" y="2097088"/>
            <a:ext cx="11471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Original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356357" y="2097088"/>
            <a:ext cx="17059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Noise added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88100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Noise addition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2133" y="1842899"/>
            <a:ext cx="5144558" cy="4456301"/>
          </a:xfrm>
        </p:spPr>
      </p:pic>
    </p:spTree>
    <p:extLst>
      <p:ext uri="{BB962C8B-B14F-4D97-AF65-F5344CB8AC3E}">
        <p14:creationId xmlns:p14="http://schemas.microsoft.com/office/powerpoint/2010/main" val="12514094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description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88007498"/>
              </p:ext>
            </p:extLst>
          </p:nvPr>
        </p:nvGraphicFramePr>
        <p:xfrm>
          <a:off x="1141413" y="2249488"/>
          <a:ext cx="9906000" cy="35417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141413" y="2422358"/>
            <a:ext cx="59491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Embedding Watermark</a:t>
            </a:r>
          </a:p>
        </p:txBody>
      </p:sp>
    </p:spTree>
    <p:extLst>
      <p:ext uri="{BB962C8B-B14F-4D97-AF65-F5344CB8AC3E}">
        <p14:creationId xmlns:p14="http://schemas.microsoft.com/office/powerpoint/2010/main" val="10416984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JPEG Compression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413" y="2446711"/>
            <a:ext cx="3670501" cy="354171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380946" y="2097088"/>
            <a:ext cx="11471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Original</a:t>
            </a:r>
            <a:endParaRPr lang="en-US" dirty="0"/>
          </a:p>
        </p:txBody>
      </p:sp>
      <p:pic>
        <p:nvPicPr>
          <p:cNvPr id="6" name="Content Placeholder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0919" y="2446711"/>
            <a:ext cx="3670501" cy="354171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840452" y="2097088"/>
            <a:ext cx="2195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JPEG Compressed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06286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 </a:t>
            </a:r>
            <a:r>
              <a:rPr lang="en-US" dirty="0" err="1" smtClean="0"/>
              <a:t>vs</a:t>
            </a:r>
            <a:r>
              <a:rPr lang="en-US" dirty="0" smtClean="0"/>
              <a:t> Attacked image 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7489" y="2446711"/>
            <a:ext cx="3669802" cy="3541712"/>
          </a:xfrm>
        </p:spPr>
      </p:pic>
      <p:pic>
        <p:nvPicPr>
          <p:cNvPr id="4" name="Content Placeholder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413" y="2446711"/>
            <a:ext cx="3670501" cy="354171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380946" y="2097088"/>
            <a:ext cx="11471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Original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535652" y="2077379"/>
            <a:ext cx="11471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Attacked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31375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Original </a:t>
            </a:r>
            <a:r>
              <a:rPr lang="en-US" dirty="0" err="1"/>
              <a:t>vs</a:t>
            </a:r>
            <a:r>
              <a:rPr lang="en-US" dirty="0"/>
              <a:t> Attacked image 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5800" y="2097088"/>
            <a:ext cx="5379542" cy="4662753"/>
          </a:xfrm>
        </p:spPr>
      </p:pic>
    </p:spTree>
    <p:extLst>
      <p:ext uri="{BB962C8B-B14F-4D97-AF65-F5344CB8AC3E}">
        <p14:creationId xmlns:p14="http://schemas.microsoft.com/office/powerpoint/2010/main" val="9924454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41037" r="65106" b="28821"/>
          <a:stretch/>
        </p:blipFill>
        <p:spPr>
          <a:xfrm>
            <a:off x="2605742" y="2461327"/>
            <a:ext cx="6000376" cy="2915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596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Averaging filter 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8647" y="2446711"/>
            <a:ext cx="3673650" cy="3541712"/>
          </a:xfrm>
        </p:spPr>
      </p:pic>
      <p:pic>
        <p:nvPicPr>
          <p:cNvPr id="6" name="Content Placeholder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413" y="2446711"/>
            <a:ext cx="3670501" cy="354171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380946" y="2097088"/>
            <a:ext cx="11471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Original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768734" y="2077379"/>
            <a:ext cx="11471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Filtered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12247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41108" r="65067" b="29024"/>
          <a:stretch/>
        </p:blipFill>
        <p:spPr>
          <a:xfrm>
            <a:off x="2707165" y="2519297"/>
            <a:ext cx="5659893" cy="2722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9276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Noise addition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4506" y="2446711"/>
            <a:ext cx="3673650" cy="3541712"/>
          </a:xfrm>
        </p:spPr>
      </p:pic>
      <p:pic>
        <p:nvPicPr>
          <p:cNvPr id="4" name="Content Placeholder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413" y="2446711"/>
            <a:ext cx="3670501" cy="354171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380946" y="2097088"/>
            <a:ext cx="11471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Original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798616" y="2097088"/>
            <a:ext cx="11471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Noisy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9647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40770" r="64972" b="29193"/>
          <a:stretch/>
        </p:blipFill>
        <p:spPr>
          <a:xfrm>
            <a:off x="2474084" y="2460508"/>
            <a:ext cx="6843234" cy="3300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40886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Robust to cropping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In order to prove that the robustness of the system against cropping is dependent on the length of the payload we devised the following experiment</a:t>
            </a:r>
          </a:p>
          <a:p>
            <a:r>
              <a:rPr lang="en-US" dirty="0" smtClean="0"/>
              <a:t>To prove this we decided to use the following 3 types of text as payload message </a:t>
            </a:r>
          </a:p>
          <a:p>
            <a:pPr lvl="1"/>
            <a:r>
              <a:rPr lang="en-US" dirty="0"/>
              <a:t>Normal: Hi, some test text!</a:t>
            </a:r>
            <a:endParaRPr lang="en-US" dirty="0" smtClean="0"/>
          </a:p>
          <a:p>
            <a:pPr lvl="1"/>
            <a:r>
              <a:rPr lang="en-US" dirty="0" smtClean="0"/>
              <a:t>Short: H</a:t>
            </a:r>
          </a:p>
          <a:p>
            <a:pPr lvl="1"/>
            <a:r>
              <a:rPr lang="en-US" dirty="0" smtClean="0"/>
              <a:t>Long: </a:t>
            </a:r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et </a:t>
            </a:r>
            <a:r>
              <a:rPr lang="en-US" dirty="0" err="1"/>
              <a:t>sagittis</a:t>
            </a:r>
            <a:r>
              <a:rPr lang="en-US" dirty="0"/>
              <a:t>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maximus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justo</a:t>
            </a:r>
            <a:r>
              <a:rPr lang="en-US" dirty="0"/>
              <a:t>. In semper,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vestibulum</a:t>
            </a:r>
            <a:r>
              <a:rPr lang="en-US" dirty="0"/>
              <a:t> dictum, mi magna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, ac semper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In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ullamcorper</a:t>
            </a:r>
            <a:r>
              <a:rPr lang="en-US" dirty="0"/>
              <a:t> et in quam. </a:t>
            </a:r>
            <a:r>
              <a:rPr lang="en-US" dirty="0" err="1"/>
              <a:t>Aliquam</a:t>
            </a:r>
            <a:r>
              <a:rPr lang="en-US" dirty="0"/>
              <a:t> non </a:t>
            </a:r>
            <a:r>
              <a:rPr lang="en-US" dirty="0" err="1"/>
              <a:t>elit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 </a:t>
            </a:r>
            <a:r>
              <a:rPr lang="en-US" dirty="0" err="1"/>
              <a:t>pretium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id </a:t>
            </a:r>
            <a:r>
              <a:rPr lang="en-US" dirty="0" err="1"/>
              <a:t>nec</a:t>
            </a:r>
            <a:r>
              <a:rPr lang="en-US" dirty="0"/>
              <a:t> magna. </a:t>
            </a:r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, </a:t>
            </a:r>
            <a:r>
              <a:rPr lang="en-US" dirty="0" err="1"/>
              <a:t>felis</a:t>
            </a:r>
            <a:r>
              <a:rPr lang="en-US" dirty="0"/>
              <a:t> at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iaculis</a:t>
            </a:r>
            <a:r>
              <a:rPr lang="en-US" dirty="0"/>
              <a:t>, dolor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efficitur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odio</a:t>
            </a:r>
            <a:r>
              <a:rPr lang="en-US" dirty="0"/>
              <a:t>. Integer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augue</a:t>
            </a:r>
            <a:r>
              <a:rPr lang="en-US" dirty="0"/>
              <a:t> id ex </a:t>
            </a:r>
            <a:r>
              <a:rPr lang="en-US" dirty="0" err="1"/>
              <a:t>accumsan</a:t>
            </a:r>
            <a:r>
              <a:rPr lang="en-US" dirty="0"/>
              <a:t>, ac </a:t>
            </a:r>
            <a:r>
              <a:rPr lang="en-US" dirty="0" err="1"/>
              <a:t>ultrices</a:t>
            </a:r>
            <a:r>
              <a:rPr lang="en-US" dirty="0"/>
              <a:t> </a:t>
            </a: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porta</a:t>
            </a:r>
            <a:r>
              <a:rPr lang="en-US" dirty="0"/>
              <a:t>. </a:t>
            </a:r>
            <a:r>
              <a:rPr lang="en-US" dirty="0" err="1"/>
              <a:t>Interdum</a:t>
            </a:r>
            <a:r>
              <a:rPr lang="en-US" dirty="0"/>
              <a:t> et </a:t>
            </a:r>
            <a:r>
              <a:rPr lang="en-US" dirty="0" err="1"/>
              <a:t>malesuada</a:t>
            </a:r>
            <a:r>
              <a:rPr lang="en-US" dirty="0"/>
              <a:t> fames ac ante </a:t>
            </a:r>
            <a:r>
              <a:rPr lang="en-US" dirty="0" err="1"/>
              <a:t>ipsum</a:t>
            </a:r>
            <a:r>
              <a:rPr lang="en-US" dirty="0"/>
              <a:t> </a:t>
            </a:r>
            <a:r>
              <a:rPr lang="en-US" dirty="0" err="1"/>
              <a:t>primis</a:t>
            </a:r>
            <a:r>
              <a:rPr lang="en-US" dirty="0"/>
              <a:t> in </a:t>
            </a:r>
            <a:r>
              <a:rPr lang="en-US" dirty="0" err="1"/>
              <a:t>faucibus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luctus</a:t>
            </a:r>
            <a:r>
              <a:rPr lang="en-US" dirty="0"/>
              <a:t> ligula. </a:t>
            </a:r>
            <a:r>
              <a:rPr lang="en-US" dirty="0" err="1"/>
              <a:t>Donec</a:t>
            </a:r>
            <a:r>
              <a:rPr lang="en-US" dirty="0"/>
              <a:t> semper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non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ac. In </a:t>
            </a:r>
            <a:r>
              <a:rPr lang="en-US" dirty="0" err="1"/>
              <a:t>maximus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75708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Embedding of the payload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504" y="2507810"/>
            <a:ext cx="3348814" cy="2900798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3859" y="2507810"/>
            <a:ext cx="3299011" cy="285765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7411" y="2507810"/>
            <a:ext cx="3293035" cy="2852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2210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description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03598160"/>
              </p:ext>
            </p:extLst>
          </p:nvPr>
        </p:nvGraphicFramePr>
        <p:xfrm>
          <a:off x="1141413" y="2249488"/>
          <a:ext cx="9906000" cy="35417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251284" y="2486526"/>
            <a:ext cx="35693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Recover Watermark </a:t>
            </a:r>
          </a:p>
        </p:txBody>
      </p:sp>
    </p:spTree>
    <p:extLst>
      <p:ext uri="{BB962C8B-B14F-4D97-AF65-F5344CB8AC3E}">
        <p14:creationId xmlns:p14="http://schemas.microsoft.com/office/powerpoint/2010/main" val="346334014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for 0.6% Cropping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41614" r="64972" b="39993"/>
          <a:stretch/>
        </p:blipFill>
        <p:spPr>
          <a:xfrm>
            <a:off x="2420295" y="2838824"/>
            <a:ext cx="6555775" cy="1936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63517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for 0.5% Cropping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40939" r="47602" b="29362"/>
          <a:stretch/>
        </p:blipFill>
        <p:spPr>
          <a:xfrm>
            <a:off x="2533849" y="2791012"/>
            <a:ext cx="6523389" cy="2079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210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for 0.4% Cropping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40601" r="47412" b="34087"/>
          <a:stretch/>
        </p:blipFill>
        <p:spPr>
          <a:xfrm>
            <a:off x="1440154" y="2838824"/>
            <a:ext cx="9800970" cy="2653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25543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for Cropping for 0.3%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40771" r="47507" b="34930"/>
          <a:stretch/>
        </p:blipFill>
        <p:spPr>
          <a:xfrm>
            <a:off x="2103543" y="2838824"/>
            <a:ext cx="8331763" cy="2169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27907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have found that irrespective of the length of the payload message the system is robust against cropping up to a 0.5% cropping around the edges </a:t>
            </a:r>
          </a:p>
          <a:p>
            <a:r>
              <a:rPr lang="en-US" dirty="0" smtClean="0"/>
              <a:t>Our findings are supported by the results and by the differences in the embedded images presented earlier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28706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our opinion the system ca not be called secure because averaging the pixel values of two copies of the image watermarked with two different watermarks removes the watermark </a:t>
            </a:r>
          </a:p>
          <a:p>
            <a:r>
              <a:rPr lang="en-US" dirty="0"/>
              <a:t>To support our opinion we implemented the test in </a:t>
            </a:r>
            <a:r>
              <a:rPr lang="en-US" dirty="0" err="1"/>
              <a:t>MatLab</a:t>
            </a:r>
            <a:r>
              <a:rPr lang="en-US" dirty="0"/>
              <a:t> </a:t>
            </a:r>
          </a:p>
          <a:p>
            <a:r>
              <a:rPr lang="en-US" dirty="0"/>
              <a:t>We tested different size images and different length payloads </a:t>
            </a:r>
          </a:p>
        </p:txBody>
      </p:sp>
    </p:spTree>
    <p:extLst>
      <p:ext uri="{BB962C8B-B14F-4D97-AF65-F5344CB8AC3E}">
        <p14:creationId xmlns:p14="http://schemas.microsoft.com/office/powerpoint/2010/main" val="14926748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5471" y="2416629"/>
            <a:ext cx="7146004" cy="3739063"/>
          </a:xfrm>
        </p:spPr>
      </p:pic>
      <p:cxnSp>
        <p:nvCxnSpPr>
          <p:cNvPr id="9" name="Straight Arrow Connector 8"/>
          <p:cNvCxnSpPr/>
          <p:nvPr/>
        </p:nvCxnSpPr>
        <p:spPr>
          <a:xfrm flipH="1">
            <a:off x="3777344" y="3733800"/>
            <a:ext cx="5225142" cy="870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9002486" y="3516868"/>
            <a:ext cx="2558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Watermark removed</a:t>
            </a:r>
          </a:p>
        </p:txBody>
      </p:sp>
    </p:spTree>
    <p:extLst>
      <p:ext uri="{BB962C8B-B14F-4D97-AF65-F5344CB8AC3E}">
        <p14:creationId xmlns:p14="http://schemas.microsoft.com/office/powerpoint/2010/main" val="38371690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Robustness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Based on the transformations we have discussed in the lectures we have tested the robustness of the watermarking system for the following transformations</a:t>
            </a:r>
          </a:p>
          <a:p>
            <a:pPr lvl="1"/>
            <a:r>
              <a:rPr lang="en-US" dirty="0"/>
              <a:t>JPEG compression </a:t>
            </a:r>
          </a:p>
          <a:p>
            <a:pPr lvl="1"/>
            <a:r>
              <a:rPr lang="en-US" dirty="0"/>
              <a:t>Cropping</a:t>
            </a:r>
          </a:p>
          <a:p>
            <a:pPr lvl="1"/>
            <a:r>
              <a:rPr lang="en-US" dirty="0" err="1"/>
              <a:t>Stirmark</a:t>
            </a:r>
            <a:r>
              <a:rPr lang="en-US" dirty="0"/>
              <a:t> Attack</a:t>
            </a:r>
          </a:p>
          <a:p>
            <a:pPr lvl="1"/>
            <a:r>
              <a:rPr lang="en-US" dirty="0"/>
              <a:t>Average filtering</a:t>
            </a:r>
          </a:p>
          <a:p>
            <a:pPr lvl="1"/>
            <a:r>
              <a:rPr lang="en-US" dirty="0"/>
              <a:t>Noise addition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82775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Jpeg Compression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have tested the robustness of the system for different values of JPEG compression.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41072" r="65000" b="29147"/>
          <a:stretch/>
        </p:blipFill>
        <p:spPr>
          <a:xfrm>
            <a:off x="2862730" y="3394525"/>
            <a:ext cx="5444565" cy="260585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388659" y="6000377"/>
            <a:ext cx="5749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Result of decoding for 0.1 JPEG compression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1814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Cropping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Similar to the JPEG compression we tested the image against different percentage of cropping </a:t>
            </a:r>
          </a:p>
          <a:p>
            <a:r>
              <a:rPr lang="en-US" dirty="0" smtClean="0"/>
              <a:t>We always cropped maintaining the center of our image </a:t>
            </a:r>
          </a:p>
          <a:p>
            <a:r>
              <a:rPr lang="en-US" dirty="0" smtClean="0"/>
              <a:t>We have also performed more test, the results of which will be presented in the section reserved for demonstrating the algorithm is robust against cropping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8281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Cropping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71" t="40866" r="65751" b="29567"/>
          <a:stretch/>
        </p:blipFill>
        <p:spPr>
          <a:xfrm>
            <a:off x="2456235" y="2249487"/>
            <a:ext cx="5932282" cy="288663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840963" y="5278996"/>
            <a:ext cx="3162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Results for 10% cropping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721657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546</TotalTime>
  <Words>645</Words>
  <Application>Microsoft Office PowerPoint</Application>
  <PresentationFormat>Widescreen</PresentationFormat>
  <Paragraphs>94</Paragraphs>
  <Slides>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8" baseType="lpstr">
      <vt:lpstr>Arial</vt:lpstr>
      <vt:lpstr>Trebuchet MS</vt:lpstr>
      <vt:lpstr>Tw Cen MT</vt:lpstr>
      <vt:lpstr>Circuit</vt:lpstr>
      <vt:lpstr>Digital Watermarking </vt:lpstr>
      <vt:lpstr>System description</vt:lpstr>
      <vt:lpstr>System description</vt:lpstr>
      <vt:lpstr>Security </vt:lpstr>
      <vt:lpstr>Security</vt:lpstr>
      <vt:lpstr>Robustness</vt:lpstr>
      <vt:lpstr>Jpeg Compression</vt:lpstr>
      <vt:lpstr>Cropping</vt:lpstr>
      <vt:lpstr>Cropping</vt:lpstr>
      <vt:lpstr>Stirmark Attack </vt:lpstr>
      <vt:lpstr>Stirmark attack</vt:lpstr>
      <vt:lpstr>Image stretching </vt:lpstr>
      <vt:lpstr>Image stretching </vt:lpstr>
      <vt:lpstr>Image Shearing</vt:lpstr>
      <vt:lpstr>Image Shearing</vt:lpstr>
      <vt:lpstr>Image rotation</vt:lpstr>
      <vt:lpstr>Image rotation</vt:lpstr>
      <vt:lpstr>Noise addition </vt:lpstr>
      <vt:lpstr>Noise addition </vt:lpstr>
      <vt:lpstr>JPEG Compression</vt:lpstr>
      <vt:lpstr>Original vs Attacked image </vt:lpstr>
      <vt:lpstr>Original vs Attacked image </vt:lpstr>
      <vt:lpstr>Results</vt:lpstr>
      <vt:lpstr>Averaging filter </vt:lpstr>
      <vt:lpstr>Results</vt:lpstr>
      <vt:lpstr>Noise addition</vt:lpstr>
      <vt:lpstr>Results</vt:lpstr>
      <vt:lpstr>Robust to cropping</vt:lpstr>
      <vt:lpstr>Embedding of the payload </vt:lpstr>
      <vt:lpstr>Results for 0.6% Cropping</vt:lpstr>
      <vt:lpstr>Results for 0.5% Cropping</vt:lpstr>
      <vt:lpstr>Results for 0.4% Cropping</vt:lpstr>
      <vt:lpstr>Results for Cropping for 0.3%</vt:lpstr>
      <vt:lpstr>Conclusion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 Watermarking</dc:title>
  <dc:creator>shlapion@gmail.com</dc:creator>
  <cp:lastModifiedBy>Microsoft account</cp:lastModifiedBy>
  <cp:revision>22</cp:revision>
  <dcterms:created xsi:type="dcterms:W3CDTF">2016-03-06T10:55:30Z</dcterms:created>
  <dcterms:modified xsi:type="dcterms:W3CDTF">2016-03-06T20:34:17Z</dcterms:modified>
</cp:coreProperties>
</file>

<file path=docProps/thumbnail.jpeg>
</file>